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27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60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56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60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30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18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9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99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41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92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92E04-B821-4B34-8B33-CCED940AB45C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08BC-51BA-4CFB-A665-CA07222E9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8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Processing system of garbage into fertilizer/ soil conditioner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06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1"/>
            <a:ext cx="9144000" cy="64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13563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8" y="987624"/>
            <a:ext cx="306705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8" y="3434164"/>
            <a:ext cx="1560851" cy="119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34164"/>
            <a:ext cx="1647351" cy="12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2799"/>
            <a:ext cx="32480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02" y="925339"/>
            <a:ext cx="3431735" cy="257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88" y="3656416"/>
            <a:ext cx="3151732" cy="24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73" y="5869186"/>
            <a:ext cx="2671961" cy="46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8" y="4502655"/>
            <a:ext cx="1438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75" y="4455344"/>
            <a:ext cx="1628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3" y="4895334"/>
            <a:ext cx="1547999" cy="11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80022"/>
            <a:ext cx="1584300" cy="119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8" y="6039694"/>
            <a:ext cx="1767882" cy="60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27" y="6039694"/>
            <a:ext cx="1723074" cy="4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6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10"/>
            <a:ext cx="9144000" cy="64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Clr>
                <a:srgbClr val="FF0000"/>
              </a:buClr>
              <a:buSzPts val="1400"/>
              <a:buFont typeface="+mj-lt"/>
              <a:buAutoNum type="arabicPeriod"/>
            </a:pPr>
            <a:r>
              <a:rPr lang="en-US" altLang="ja-JP" kern="100" dirty="0" smtClean="0">
                <a:solidFill>
                  <a:srgbClr val="FF0000"/>
                </a:solidFill>
                <a:effectLst/>
                <a:latin typeface="Century"/>
                <a:ea typeface="ＭＳ 明朝"/>
                <a:cs typeface="Times New Roman"/>
              </a:rPr>
              <a:t>Pressure </a:t>
            </a:r>
            <a:r>
              <a:rPr lang="en-US" altLang="ja-JP" kern="100" dirty="0" err="1" smtClean="0">
                <a:solidFill>
                  <a:srgbClr val="FF0000"/>
                </a:solidFill>
                <a:effectLst/>
                <a:latin typeface="Century"/>
                <a:ea typeface="ＭＳ 明朝"/>
                <a:cs typeface="Times New Roman"/>
              </a:rPr>
              <a:t>tranformer</a:t>
            </a:r>
            <a:r>
              <a:rPr lang="en-US" altLang="ja-JP" kern="100" dirty="0" smtClean="0">
                <a:solidFill>
                  <a:srgbClr val="FF0000"/>
                </a:solidFill>
                <a:effectLst/>
                <a:latin typeface="Century"/>
                <a:ea typeface="ＭＳ 明朝"/>
                <a:cs typeface="Times New Roman"/>
              </a:rPr>
              <a:t> by vapor (original)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Font typeface="Century"/>
              <a:buChar char="-"/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High pressure boiler (conventional)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Font typeface="Century"/>
              <a:buChar char="-"/>
            </a:pPr>
            <a:r>
              <a:rPr lang="es-ES" altLang="ja-JP" kern="100" dirty="0" smtClean="0">
                <a:solidFill>
                  <a:srgbClr val="FF0000"/>
                </a:solidFill>
                <a:effectLst/>
                <a:latin typeface="Century"/>
                <a:ea typeface="ＭＳ 明朝"/>
                <a:cs typeface="Times New Roman"/>
              </a:rPr>
              <a:t>Silenser (original)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Font typeface="Century"/>
              <a:buChar char="-"/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Valves (conventionals)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Belt conveyor (conventional)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Belt conveyor (conventional)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Screen, bigger mesh (conventional)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Belt conveyor (conventional)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Crusher (conventional)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s-ES" altLang="ja-JP" kern="100" dirty="0" smtClean="0">
                <a:solidFill>
                  <a:srgbClr val="FF0000"/>
                </a:solidFill>
                <a:effectLst/>
                <a:latin typeface="Century"/>
                <a:ea typeface="ＭＳ 明朝"/>
                <a:cs typeface="Times New Roman"/>
              </a:rPr>
              <a:t>Convertor in fertilizer (original)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marL="342900" lvl="0" indent="-342900" algn="just">
              <a:lnSpc>
                <a:spcPts val="27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Belt conveyor (conventional)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lnSpc>
                <a:spcPts val="2700"/>
              </a:lnSpc>
              <a:spcAft>
                <a:spcPts val="0"/>
              </a:spcAft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9  Belt conveyor (conventional)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lnSpc>
                <a:spcPts val="2700"/>
              </a:lnSpc>
              <a:spcAft>
                <a:spcPts val="0"/>
              </a:spcAft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10. Screen, smaller mesh (conventional)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lnSpc>
                <a:spcPts val="2700"/>
              </a:lnSpc>
              <a:spcAft>
                <a:spcPts val="0"/>
              </a:spcAft>
              <a:tabLst>
                <a:tab pos="6111240" algn="l"/>
              </a:tabLst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11 Belt coneyor (conventional)</a:t>
            </a:r>
            <a:endParaRPr lang="ja-JP" altLang="ja-JP" sz="1200" kern="100" dirty="0" smtClean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lnSpc>
                <a:spcPts val="2700"/>
              </a:lnSpc>
              <a:spcAft>
                <a:spcPts val="0"/>
              </a:spcAft>
              <a:tabLst>
                <a:tab pos="6111240" algn="l"/>
              </a:tabLst>
            </a:pPr>
            <a:r>
              <a:rPr lang="es-ES" altLang="ja-JP" kern="100" dirty="0" smtClean="0">
                <a:effectLst/>
                <a:latin typeface="Century"/>
                <a:ea typeface="ＭＳ 明朝"/>
                <a:cs typeface="Times New Roman"/>
              </a:rPr>
              <a:t>12 Processer of pellets (conventional)</a:t>
            </a:r>
            <a:endParaRPr lang="ja-JP" altLang="ja-JP" sz="1200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51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174"/>
            <a:ext cx="9144000" cy="59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95</Words>
  <Application>Microsoft Office PowerPoint</Application>
  <PresentationFormat>画面に合わせる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Processing system of garbage into fertilizer/ soil conditioner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sakai</dc:creator>
  <cp:lastModifiedBy>sakai</cp:lastModifiedBy>
  <cp:revision>7</cp:revision>
  <dcterms:created xsi:type="dcterms:W3CDTF">2014-06-11T09:16:48Z</dcterms:created>
  <dcterms:modified xsi:type="dcterms:W3CDTF">2014-06-11T10:02:50Z</dcterms:modified>
</cp:coreProperties>
</file>